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2621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ssinghbdk@gmail.com" userId="44c05e0908994747" providerId="LiveId" clId="{9DAA66CB-4955-49E1-A053-B9171F9F1D76}"/>
    <pc:docChg chg="custSel modSld">
      <pc:chgData name="sssinghbdk@gmail.com" userId="44c05e0908994747" providerId="LiveId" clId="{9DAA66CB-4955-49E1-A053-B9171F9F1D76}" dt="2024-11-14T10:54:44.825" v="9" actId="14100"/>
      <pc:docMkLst>
        <pc:docMk/>
      </pc:docMkLst>
      <pc:sldChg chg="delSp modSp mod">
        <pc:chgData name="sssinghbdk@gmail.com" userId="44c05e0908994747" providerId="LiveId" clId="{9DAA66CB-4955-49E1-A053-B9171F9F1D76}" dt="2024-11-14T10:54:44.825" v="9" actId="14100"/>
        <pc:sldMkLst>
          <pc:docMk/>
          <pc:sldMk cId="882278123" sldId="256"/>
        </pc:sldMkLst>
        <pc:spChg chg="del">
          <ac:chgData name="sssinghbdk@gmail.com" userId="44c05e0908994747" providerId="LiveId" clId="{9DAA66CB-4955-49E1-A053-B9171F9F1D76}" dt="2024-11-14T10:39:03.445" v="0" actId="21"/>
          <ac:spMkLst>
            <pc:docMk/>
            <pc:sldMk cId="882278123" sldId="256"/>
            <ac:spMk id="6" creationId="{E9F9FEB2-53B3-B099-0EF5-2B6350EDEDF4}"/>
          </ac:spMkLst>
        </pc:spChg>
        <pc:spChg chg="mod">
          <ac:chgData name="sssinghbdk@gmail.com" userId="44c05e0908994747" providerId="LiveId" clId="{9DAA66CB-4955-49E1-A053-B9171F9F1D76}" dt="2024-11-14T10:54:44.825" v="9" actId="14100"/>
          <ac:spMkLst>
            <pc:docMk/>
            <pc:sldMk cId="882278123" sldId="256"/>
            <ac:spMk id="9" creationId="{E27894A8-5BD5-74FB-E74E-EB4FEEDACCE7}"/>
          </ac:spMkLst>
        </pc:spChg>
        <pc:grpChg chg="mod">
          <ac:chgData name="sssinghbdk@gmail.com" userId="44c05e0908994747" providerId="LiveId" clId="{9DAA66CB-4955-49E1-A053-B9171F9F1D76}" dt="2024-11-14T10:39:33.792" v="5" actId="1076"/>
          <ac:grpSpMkLst>
            <pc:docMk/>
            <pc:sldMk cId="882278123" sldId="256"/>
            <ac:grpSpMk id="14" creationId="{DB9F93C3-618E-4155-078E-0BAB1563BA54}"/>
          </ac:grpSpMkLst>
        </pc:grpChg>
        <pc:picChg chg="mod">
          <ac:chgData name="sssinghbdk@gmail.com" userId="44c05e0908994747" providerId="LiveId" clId="{9DAA66CB-4955-49E1-A053-B9171F9F1D76}" dt="2024-11-14T10:39:33.792" v="5" actId="1076"/>
          <ac:picMkLst>
            <pc:docMk/>
            <pc:sldMk cId="882278123" sldId="256"/>
            <ac:picMk id="13" creationId="{6F228C8D-E67B-9CF3-98B3-4ECC9A6B9E8D}"/>
          </ac:picMkLst>
        </pc:picChg>
        <pc:picChg chg="mod">
          <ac:chgData name="sssinghbdk@gmail.com" userId="44c05e0908994747" providerId="LiveId" clId="{9DAA66CB-4955-49E1-A053-B9171F9F1D76}" dt="2024-11-14T10:39:33.792" v="5" actId="1076"/>
          <ac:picMkLst>
            <pc:docMk/>
            <pc:sldMk cId="882278123" sldId="256"/>
            <ac:picMk id="1028" creationId="{0CA251A8-1E62-B4ED-67F3-8CB6863CB66E}"/>
          </ac:picMkLst>
        </pc:picChg>
        <pc:picChg chg="mod">
          <ac:chgData name="sssinghbdk@gmail.com" userId="44c05e0908994747" providerId="LiveId" clId="{9DAA66CB-4955-49E1-A053-B9171F9F1D76}" dt="2024-11-14T10:48:16.590" v="8" actId="1076"/>
          <ac:picMkLst>
            <pc:docMk/>
            <pc:sldMk cId="882278123" sldId="256"/>
            <ac:picMk id="1030" creationId="{7CF45845-9878-10D5-A194-D7E640F63814}"/>
          </ac:picMkLst>
        </pc:picChg>
        <pc:picChg chg="mod">
          <ac:chgData name="sssinghbdk@gmail.com" userId="44c05e0908994747" providerId="LiveId" clId="{9DAA66CB-4955-49E1-A053-B9171F9F1D76}" dt="2024-11-14T10:39:17.616" v="2" actId="1076"/>
          <ac:picMkLst>
            <pc:docMk/>
            <pc:sldMk cId="882278123" sldId="256"/>
            <ac:picMk id="1034" creationId="{33FA66E2-5142-27A2-0DEF-896B4BBCA9D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87" y="9245600"/>
            <a:ext cx="6856214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0" y="9149568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096264"/>
            <a:ext cx="5657850" cy="51511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8779" y="6435897"/>
            <a:ext cx="5657850" cy="1651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899A-A2D4-4B47-8FCC-D45DC60EE4D8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38A9-DAD8-4ABD-97A3-D62173B0C4A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679308" y="6273800"/>
            <a:ext cx="555498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684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899A-A2D4-4B47-8FCC-D45DC60EE4D8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38A9-DAD8-4ABD-97A3-D62173B0C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116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87" y="9245600"/>
            <a:ext cx="6856214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0" y="9149568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" y="1096264"/>
            <a:ext cx="5657850" cy="51511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6432296"/>
            <a:ext cx="5657850" cy="1651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899A-A2D4-4B47-8FCC-D45DC60EE4D8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38A9-DAD8-4ABD-97A3-D62173B0C4A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679308" y="6273800"/>
            <a:ext cx="555498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377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7220" y="413984"/>
            <a:ext cx="5657850" cy="20955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220" y="2666060"/>
            <a:ext cx="2777490" cy="581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7580" y="2666064"/>
            <a:ext cx="2777490" cy="58115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899A-A2D4-4B47-8FCC-D45DC60EE4D8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38A9-DAD8-4ABD-97A3-D62173B0C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6860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17220" y="413984"/>
            <a:ext cx="5657850" cy="20955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2666520"/>
            <a:ext cx="2777490" cy="106351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" y="3730038"/>
            <a:ext cx="2777490" cy="4747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97580" y="2666520"/>
            <a:ext cx="2777490" cy="106351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7580" y="3730038"/>
            <a:ext cx="2777490" cy="4747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899A-A2D4-4B47-8FCC-D45DC60EE4D8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38A9-DAD8-4ABD-97A3-D62173B0C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5500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899A-A2D4-4B47-8FCC-D45DC60EE4D8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38A9-DAD8-4ABD-97A3-D62173B0C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4233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87" y="9245600"/>
            <a:ext cx="6856214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0" y="9149568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899A-A2D4-4B47-8FCC-D45DC60EE4D8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38A9-DAD8-4ABD-97A3-D62173B0C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303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" y="0"/>
            <a:ext cx="2278570" cy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272540" y="0"/>
            <a:ext cx="36005" cy="990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858519"/>
            <a:ext cx="1800225" cy="3302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5178" y="1056640"/>
            <a:ext cx="3757045" cy="759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175" y="4226560"/>
            <a:ext cx="1800225" cy="4880957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1851" y="9330803"/>
            <a:ext cx="1472912" cy="527403"/>
          </a:xfrm>
        </p:spPr>
        <p:txBody>
          <a:bodyPr/>
          <a:lstStyle>
            <a:lvl1pPr algn="l">
              <a:defRPr/>
            </a:lvl1pPr>
          </a:lstStyle>
          <a:p>
            <a:fld id="{EA86899A-A2D4-4B47-8FCC-D45DC60EE4D8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00337" y="9330803"/>
            <a:ext cx="2614613" cy="52740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9D38A9-DAD8-4ABD-97A3-D62173B0C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1184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7154333"/>
            <a:ext cx="6856214" cy="2751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" y="7099554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" y="7330440"/>
            <a:ext cx="5692140" cy="1188720"/>
          </a:xfrm>
        </p:spPr>
        <p:txBody>
          <a:bodyPr tIns="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" y="0"/>
            <a:ext cx="6857992" cy="7099554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7219" y="8532368"/>
            <a:ext cx="5692140" cy="85852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899A-A2D4-4B47-8FCC-D45DC60EE4D8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38A9-DAD8-4ABD-97A3-D62173B0C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9855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899A-A2D4-4B47-8FCC-D45DC60EE4D8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38A9-DAD8-4ABD-97A3-D62173B0C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028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87" y="9245600"/>
            <a:ext cx="6856214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0" y="9149568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99126"/>
            <a:ext cx="1478756" cy="8316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99125"/>
            <a:ext cx="4350544" cy="8316273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899A-A2D4-4B47-8FCC-D45DC60EE4D8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38A9-DAD8-4ABD-97A3-D62173B0C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373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245600"/>
            <a:ext cx="6858001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9149567"/>
            <a:ext cx="6858001" cy="95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0" y="413984"/>
            <a:ext cx="5657850" cy="20955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19" y="2666060"/>
            <a:ext cx="5657851" cy="5811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1" y="9330803"/>
            <a:ext cx="139065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EA86899A-A2D4-4B47-8FCC-D45DC60EE4D8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73480" y="9330803"/>
            <a:ext cx="271282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69009" y="9330803"/>
            <a:ext cx="738014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5E9D38A9-DAD8-4ABD-97A3-D62173B0C4A5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671362" y="2510221"/>
            <a:ext cx="560641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149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tree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stretch>
            <a:fillRect l="-18000" t="7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8CFD8A2-8AEA-E83F-4D7F-F7B93EC0E3F3}"/>
              </a:ext>
            </a:extLst>
          </p:cNvPr>
          <p:cNvSpPr txBox="1"/>
          <p:nvPr/>
        </p:nvSpPr>
        <p:spPr>
          <a:xfrm>
            <a:off x="922020" y="210604"/>
            <a:ext cx="5364480" cy="1000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800"/>
              </a:spcAft>
            </a:pPr>
            <a:r>
              <a:rPr lang="en-US" sz="2800" b="1" kern="100" dirty="0">
                <a:solidFill>
                  <a:srgbClr val="FF0000"/>
                </a:solidFill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Hands - on Training on Zebrafish Handling</a:t>
            </a:r>
          </a:p>
        </p:txBody>
      </p:sp>
      <p:sp>
        <p:nvSpPr>
          <p:cNvPr id="7" name="Star: 6 Points 6">
            <a:extLst>
              <a:ext uri="{FF2B5EF4-FFF2-40B4-BE49-F238E27FC236}">
                <a16:creationId xmlns:a16="http://schemas.microsoft.com/office/drawing/2014/main" id="{4E556175-68C6-B0E9-93AB-5052A55AA5E1}"/>
              </a:ext>
            </a:extLst>
          </p:cNvPr>
          <p:cNvSpPr/>
          <p:nvPr/>
        </p:nvSpPr>
        <p:spPr>
          <a:xfrm rot="19810329">
            <a:off x="4914756" y="7305416"/>
            <a:ext cx="1688095" cy="1751304"/>
          </a:xfrm>
          <a:prstGeom prst="star6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Only on </a:t>
            </a:r>
          </a:p>
          <a:p>
            <a:pPr algn="ctr"/>
            <a:r>
              <a:rPr lang="en-US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1649/- </a:t>
            </a:r>
            <a:endParaRPr lang="en-IN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  <a:latin typeface="Algerian" panose="04020705040A02060702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7894A8-5BD5-74FB-E74E-EB4FEEDACCE7}"/>
              </a:ext>
            </a:extLst>
          </p:cNvPr>
          <p:cNvSpPr txBox="1"/>
          <p:nvPr/>
        </p:nvSpPr>
        <p:spPr>
          <a:xfrm>
            <a:off x="403625" y="3370446"/>
            <a:ext cx="5364479" cy="392415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IN" sz="2800" b="1" kern="100" dirty="0">
                <a:ln w="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2 Days Work Shop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b="1" kern="1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Zebrafish as a Model Organism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b="1" kern="1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Zebrafish Laboratory Setup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b="1" kern="1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Breeding and Maintenance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b="1" kern="1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Embryo Microinjection Techniques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b="1" kern="1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Zebrafish Disease Models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b="1" kern="1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Toxicology and Drug Screening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b="1" kern="1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Histopathological Analysis in Zebrafish</a:t>
            </a:r>
          </a:p>
          <a:p>
            <a:endParaRPr lang="en-IN" b="1" dirty="0">
              <a:ln/>
              <a:solidFill>
                <a:schemeClr val="accent3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46ED10-3BBF-F9C5-C94F-BE6A1643545E}"/>
              </a:ext>
            </a:extLst>
          </p:cNvPr>
          <p:cNvSpPr txBox="1"/>
          <p:nvPr/>
        </p:nvSpPr>
        <p:spPr>
          <a:xfrm>
            <a:off x="0" y="9144831"/>
            <a:ext cx="6858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-: </a:t>
            </a:r>
            <a:r>
              <a:rPr lang="en-US" sz="2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Get in Touch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:-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www.clinitree.com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,  7848035785 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9F93C3-618E-4155-078E-0BAB1563BA54}"/>
              </a:ext>
            </a:extLst>
          </p:cNvPr>
          <p:cNvGrpSpPr/>
          <p:nvPr/>
        </p:nvGrpSpPr>
        <p:grpSpPr>
          <a:xfrm rot="1079779">
            <a:off x="4536307" y="1538093"/>
            <a:ext cx="1977611" cy="1744329"/>
            <a:chOff x="3302221" y="1482003"/>
            <a:chExt cx="3424405" cy="2470469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pic>
          <p:nvPicPr>
            <p:cNvPr id="1028" name="Picture 4" descr="Zebra Fish PNG Images Transparent Free Download - PNG Mart">
              <a:extLst>
                <a:ext uri="{FF2B5EF4-FFF2-40B4-BE49-F238E27FC236}">
                  <a16:creationId xmlns:a16="http://schemas.microsoft.com/office/drawing/2014/main" id="{0CA251A8-1E62-B4ED-67F3-8CB6863CB6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77137" flipH="1">
              <a:off x="3697796" y="1482003"/>
              <a:ext cx="3028830" cy="13703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Zebra Fish PNG Images Transparent Free Download - PNG Mart">
              <a:extLst>
                <a:ext uri="{FF2B5EF4-FFF2-40B4-BE49-F238E27FC236}">
                  <a16:creationId xmlns:a16="http://schemas.microsoft.com/office/drawing/2014/main" id="{6F228C8D-E67B-9CF3-98B3-4ECC9A6B9E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77137" flipH="1">
              <a:off x="3302221" y="2568354"/>
              <a:ext cx="3059295" cy="1384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Zebrafish Facility — Zebrafish UCL">
            <a:extLst>
              <a:ext uri="{FF2B5EF4-FFF2-40B4-BE49-F238E27FC236}">
                <a16:creationId xmlns:a16="http://schemas.microsoft.com/office/drawing/2014/main" id="{7CF45845-9878-10D5-A194-D7E640F63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42" y="7294597"/>
            <a:ext cx="2580065" cy="17206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rotocols">
            <a:extLst>
              <a:ext uri="{FF2B5EF4-FFF2-40B4-BE49-F238E27FC236}">
                <a16:creationId xmlns:a16="http://schemas.microsoft.com/office/drawing/2014/main" id="{33FA66E2-5142-27A2-0DEF-896B4BBCA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211134"/>
            <a:ext cx="2398441" cy="18015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2781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207</TotalTime>
  <Words>53</Words>
  <Application>Microsoft Office PowerPoint</Application>
  <PresentationFormat>A4 Paper (210x297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Algerian</vt:lpstr>
      <vt:lpstr>Arial Narrow</vt:lpstr>
      <vt:lpstr>Bell MT</vt:lpstr>
      <vt:lpstr>Bodoni MT</vt:lpstr>
      <vt:lpstr>Calibri</vt:lpstr>
      <vt:lpstr>Calibri Light</vt:lpstr>
      <vt:lpstr>Wingdings</vt:lpstr>
      <vt:lpstr>Retrospect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Soumya Ranjan Ojha</dc:creator>
  <cp:lastModifiedBy>sssinghbdk@gmail.com</cp:lastModifiedBy>
  <cp:revision>18</cp:revision>
  <dcterms:created xsi:type="dcterms:W3CDTF">2024-10-28T06:12:56Z</dcterms:created>
  <dcterms:modified xsi:type="dcterms:W3CDTF">2024-11-14T10:55:22Z</dcterms:modified>
</cp:coreProperties>
</file>